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22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73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694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41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94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96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37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381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43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3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88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E0F7-4D17-46FA-9791-93CB45406800}" type="datetimeFigureOut">
              <a:rPr lang="es-MX" smtClean="0"/>
              <a:t>26/06/2018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D6AD-7AC1-4FD4-A4D0-00A0D03378D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978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057"/>
            <a:ext cx="12191999" cy="690811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64235" y="956603"/>
            <a:ext cx="116051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i="1" u="sng" dirty="0" smtClean="0">
                <a:solidFill>
                  <a:schemeClr val="bg1"/>
                </a:solidFill>
              </a:rPr>
              <a:t>C.A.R.E. </a:t>
            </a:r>
            <a:r>
              <a:rPr lang="es-419" sz="2400" b="1" i="1" u="sng" dirty="0" smtClean="0">
                <a:solidFill>
                  <a:schemeClr val="bg1"/>
                </a:solidFill>
              </a:rPr>
              <a:t>LAUQUEN </a:t>
            </a:r>
            <a:r>
              <a:rPr lang="es-419" sz="2000" b="1" i="1" dirty="0" smtClean="0">
                <a:solidFill>
                  <a:schemeClr val="bg1"/>
                </a:solidFill>
              </a:rPr>
              <a:t>(</a:t>
            </a:r>
            <a:r>
              <a:rPr lang="es-419" sz="2000" b="1" i="1" dirty="0" err="1" smtClean="0">
                <a:solidFill>
                  <a:schemeClr val="bg1"/>
                </a:solidFill>
              </a:rPr>
              <a:t>Ctro</a:t>
            </a:r>
            <a:r>
              <a:rPr lang="es-419" sz="2000" b="1" i="1" dirty="0" smtClean="0">
                <a:solidFill>
                  <a:schemeClr val="bg1"/>
                </a:solidFill>
              </a:rPr>
              <a:t>. Ambulatorio de Reproducción Equina) </a:t>
            </a:r>
            <a:r>
              <a:rPr lang="es-419" dirty="0" smtClean="0">
                <a:solidFill>
                  <a:schemeClr val="bg1"/>
                </a:solidFill>
              </a:rPr>
              <a:t>– Anuncia la apertura de vacantes para pasantías de estudiantes </a:t>
            </a:r>
            <a:r>
              <a:rPr lang="es-419" smtClean="0">
                <a:solidFill>
                  <a:schemeClr val="bg1"/>
                </a:solidFill>
              </a:rPr>
              <a:t>de </a:t>
            </a:r>
            <a:r>
              <a:rPr lang="es-419" smtClean="0">
                <a:solidFill>
                  <a:schemeClr val="bg1"/>
                </a:solidFill>
              </a:rPr>
              <a:t>ultimo año </a:t>
            </a:r>
            <a:r>
              <a:rPr lang="es-419" dirty="0" smtClean="0">
                <a:solidFill>
                  <a:schemeClr val="bg1"/>
                </a:solidFill>
              </a:rPr>
              <a:t>o recién recibidos con orientación en clínica y reproducción en equinos.</a:t>
            </a:r>
          </a:p>
          <a:p>
            <a:endParaRPr lang="es-419" dirty="0">
              <a:solidFill>
                <a:schemeClr val="bg1"/>
              </a:solidFill>
            </a:endParaRPr>
          </a:p>
          <a:p>
            <a:r>
              <a:rPr lang="es-419" b="1" i="1" u="sng" dirty="0" smtClean="0">
                <a:solidFill>
                  <a:schemeClr val="bg1"/>
                </a:solidFill>
              </a:rPr>
              <a:t>Ubicación:</a:t>
            </a:r>
            <a:r>
              <a:rPr lang="es-419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Trenque Lauquen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Campo de </a:t>
            </a:r>
            <a:r>
              <a:rPr lang="es-419" dirty="0" err="1" smtClean="0">
                <a:solidFill>
                  <a:schemeClr val="bg1"/>
                </a:solidFill>
              </a:rPr>
              <a:t>Cria</a:t>
            </a:r>
            <a:r>
              <a:rPr lang="es-419" dirty="0" smtClean="0">
                <a:solidFill>
                  <a:schemeClr val="bg1"/>
                </a:solidFill>
              </a:rPr>
              <a:t> de caballos de polo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60 Partos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Clínica general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Neonatología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Transferencia Embrionaria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Seguimientos Sanitarios.</a:t>
            </a:r>
          </a:p>
          <a:p>
            <a:endParaRPr lang="es-419" dirty="0" smtClean="0">
              <a:solidFill>
                <a:schemeClr val="bg1"/>
              </a:solidFill>
            </a:endParaRPr>
          </a:p>
          <a:p>
            <a:r>
              <a:rPr lang="es-419" dirty="0" smtClean="0">
                <a:solidFill>
                  <a:schemeClr val="bg1"/>
                </a:solidFill>
              </a:rPr>
              <a:t>Enviar </a:t>
            </a:r>
            <a:r>
              <a:rPr lang="es-419" dirty="0" err="1" smtClean="0">
                <a:solidFill>
                  <a:schemeClr val="bg1"/>
                </a:solidFill>
              </a:rPr>
              <a:t>Curriculum</a:t>
            </a:r>
            <a:r>
              <a:rPr lang="es-419" dirty="0" smtClean="0">
                <a:solidFill>
                  <a:schemeClr val="bg1"/>
                </a:solidFill>
              </a:rPr>
              <a:t> Vitae</a:t>
            </a:r>
          </a:p>
          <a:p>
            <a:endParaRPr lang="es-419" dirty="0">
              <a:solidFill>
                <a:schemeClr val="bg1"/>
              </a:solidFill>
            </a:endParaRPr>
          </a:p>
          <a:p>
            <a:r>
              <a:rPr lang="es-419" b="1" i="1" u="sng" dirty="0" smtClean="0">
                <a:solidFill>
                  <a:schemeClr val="bg1"/>
                </a:solidFill>
              </a:rPr>
              <a:t>Fechas</a:t>
            </a:r>
            <a:r>
              <a:rPr lang="es-419" dirty="0" smtClean="0">
                <a:solidFill>
                  <a:schemeClr val="bg1"/>
                </a:solidFill>
              </a:rPr>
              <a:t>: De septiembre a Abril, mínimo un mes y luego según interés y desempeño del interesado.</a:t>
            </a:r>
          </a:p>
          <a:p>
            <a:r>
              <a:rPr lang="es-419" b="1" i="1" u="sng" dirty="0" smtClean="0">
                <a:solidFill>
                  <a:schemeClr val="bg1"/>
                </a:solidFill>
              </a:rPr>
              <a:t>Comunicarse para mayor </a:t>
            </a:r>
            <a:r>
              <a:rPr lang="es-419" b="1" i="1" u="sng" dirty="0" err="1" smtClean="0">
                <a:solidFill>
                  <a:schemeClr val="bg1"/>
                </a:solidFill>
              </a:rPr>
              <a:t>informacion</a:t>
            </a:r>
            <a:endParaRPr lang="es-419" dirty="0" smtClean="0">
              <a:solidFill>
                <a:schemeClr val="bg1"/>
              </a:solidFill>
            </a:endParaRPr>
          </a:p>
          <a:p>
            <a:r>
              <a:rPr lang="es-419" dirty="0" smtClean="0">
                <a:solidFill>
                  <a:schemeClr val="bg1"/>
                </a:solidFill>
              </a:rPr>
              <a:t>Garcia </a:t>
            </a:r>
            <a:r>
              <a:rPr lang="es-419" dirty="0" err="1" smtClean="0">
                <a:solidFill>
                  <a:schemeClr val="bg1"/>
                </a:solidFill>
              </a:rPr>
              <a:t>Eyherabide</a:t>
            </a:r>
            <a:r>
              <a:rPr lang="es-419" dirty="0" smtClean="0">
                <a:solidFill>
                  <a:schemeClr val="bg1"/>
                </a:solidFill>
              </a:rPr>
              <a:t> Facundo 02392 - 1551030</a:t>
            </a:r>
          </a:p>
          <a:p>
            <a:r>
              <a:rPr lang="es-419" dirty="0" smtClean="0">
                <a:solidFill>
                  <a:schemeClr val="bg1"/>
                </a:solidFill>
              </a:rPr>
              <a:t>carelauquen@gmail.com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90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Facundo Garcia</dc:creator>
  <cp:lastModifiedBy>Facundo Garcia</cp:lastModifiedBy>
  <cp:revision>8</cp:revision>
  <dcterms:created xsi:type="dcterms:W3CDTF">2018-06-16T17:25:52Z</dcterms:created>
  <dcterms:modified xsi:type="dcterms:W3CDTF">2018-06-27T00:55:43Z</dcterms:modified>
</cp:coreProperties>
</file>